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233B99-EE62-480E-9506-E1F6615A03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8A68FC4-72DA-470A-A5D7-C65FCE9B03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30180B7-4EE4-4A43-B1E3-181455130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7AA9E-1F91-4F71-930E-F9AF978A622C}" type="datetimeFigureOut">
              <a:rPr lang="de-DE" smtClean="0"/>
              <a:t>30.11.2022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F3B566A-D792-4A67-A15E-F5D98671A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E4B9102-8D36-4E21-9660-C2449A8F7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A0B79-E5EE-40E6-9280-F73BFEF5B1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1923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CBAD9B-B1CB-4B66-BB94-B78DFD2752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CFC109D-8F45-45BB-9AA7-F2504F68E1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FE5AB17-A027-47B7-85F6-090B8656A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7AA9E-1F91-4F71-930E-F9AF978A622C}" type="datetimeFigureOut">
              <a:rPr lang="de-DE" smtClean="0"/>
              <a:t>30.11.2022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424AEDD-6CD3-42D4-A25F-1C5927706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00566B8-D761-45CC-94FC-AA7000E81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A0B79-E5EE-40E6-9280-F73BFEF5B1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3545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EB209AD-1D1C-41E6-AC4D-97AB313EB4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D6E8880-8C79-4148-A6BC-FB98438AA2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1830F74-3010-4DF3-952D-44DC9A57A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7AA9E-1F91-4F71-930E-F9AF978A622C}" type="datetimeFigureOut">
              <a:rPr lang="de-DE" smtClean="0"/>
              <a:t>30.11.2022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9D3A237-3EB9-415C-9B66-36F8CFD31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9F989D2-619E-4F12-AC87-A0D137B4C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A0B79-E5EE-40E6-9280-F73BFEF5B1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3251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C70DE0-D683-46FC-836C-824049ADE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7D277D7-BE60-469A-B5D3-7E66F0EA30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EE659A7-BCFB-495D-9A6F-EB61F2B34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7AA9E-1F91-4F71-930E-F9AF978A622C}" type="datetimeFigureOut">
              <a:rPr lang="de-DE" smtClean="0"/>
              <a:t>30.11.2022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A88BC23-BD10-4F2C-AFE7-1C1C0AB27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802ADFB-ABDA-4334-8AEC-4DC014C4E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A0B79-E5EE-40E6-9280-F73BFEF5B1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9156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25F502-29F5-4741-B0CD-FF7EF0677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95DF16D-7264-4451-B2BD-9912DDB5C1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4709EBF-94B3-4B65-AC2A-D42920EF8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7AA9E-1F91-4F71-930E-F9AF978A622C}" type="datetimeFigureOut">
              <a:rPr lang="de-DE" smtClean="0"/>
              <a:t>30.11.2022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3F4DCBC-6FA6-429F-AFCD-63E648E8F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94A15C0-31B5-4D56-B7F3-13756E46C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A0B79-E5EE-40E6-9280-F73BFEF5B1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329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187107-944E-46BD-A1EC-A5BC1833B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CB8ABEA-5901-4C05-896F-8434CD3C5E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DD3AE99-C8E3-4E64-8583-9A2D0C147B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3CEA84D-C3B1-49C6-A87C-16D1F7F85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7AA9E-1F91-4F71-930E-F9AF978A622C}" type="datetimeFigureOut">
              <a:rPr lang="de-DE" smtClean="0"/>
              <a:t>30.11.2022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BBC8B88-DDE2-41DE-B9C1-717D3F254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5960473-E0B9-432A-A976-2126226C9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A0B79-E5EE-40E6-9280-F73BFEF5B1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0726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67C5D3-937C-44CA-9290-A5416B7FB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FA6799C-8B49-4C27-B80D-7E9219548C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7E07A3F-4EFC-4C6A-B766-228EE069F9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0F30196-409B-473F-A0D1-EDCC333150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A159CA0-0922-4A91-89CA-73CF3793E8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F0EB07F-B9FD-4646-A85F-CDB0AB7DB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7AA9E-1F91-4F71-930E-F9AF978A622C}" type="datetimeFigureOut">
              <a:rPr lang="de-DE" smtClean="0"/>
              <a:t>30.11.2022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7438018-D18B-453D-BAB7-F961ABABB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C8AF0B9E-BCC5-4EBB-BEE1-E3DEAF3D7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A0B79-E5EE-40E6-9280-F73BFEF5B1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2193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52BF0B-24FD-42BB-B892-6A6D31755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604B5EE-4F25-45EB-87D1-940BB73E3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7AA9E-1F91-4F71-930E-F9AF978A622C}" type="datetimeFigureOut">
              <a:rPr lang="de-DE" smtClean="0"/>
              <a:t>30.11.2022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8588FC2-B067-437F-8077-34CFED449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55B322B-329A-443B-98CD-5CA13DB91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A0B79-E5EE-40E6-9280-F73BFEF5B1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6199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A4C4333C-B91B-4D97-868A-731A69476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7AA9E-1F91-4F71-930E-F9AF978A622C}" type="datetimeFigureOut">
              <a:rPr lang="de-DE" smtClean="0"/>
              <a:t>30.11.2022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42251BA-9024-431F-9FDC-EFDBC80B3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77FA1F1-8CAF-42C6-B205-8E4F9D961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A0B79-E5EE-40E6-9280-F73BFEF5B1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6267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9995BF-2AEA-4CA6-9218-A3C98674C3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32CA66B-9FB6-4C24-9E2D-8169E92E1F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1AAFEDA-6958-4E4B-BF60-6CBCE01513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8966C0A-044F-46E2-AFFB-05F91B7DF1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7AA9E-1F91-4F71-930E-F9AF978A622C}" type="datetimeFigureOut">
              <a:rPr lang="de-DE" smtClean="0"/>
              <a:t>30.11.2022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344D9AA-475F-4BEA-8520-CF55736B7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5D77EA7-8AFE-4807-8909-DC1303ADD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A0B79-E5EE-40E6-9280-F73BFEF5B1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1652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64467C-BCEC-4DE8-AE71-243FC07922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71D7F93B-FDA0-4AAF-BD8F-9288F56DC1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6C8E359-8B04-421C-AF83-B71E5BB7F0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6F93DA2-0908-4E5F-8072-AA2D9500C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7AA9E-1F91-4F71-930E-F9AF978A622C}" type="datetimeFigureOut">
              <a:rPr lang="de-DE" smtClean="0"/>
              <a:t>30.11.2022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3F6A737-3FBB-448C-828D-ED52A2462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8383606-9CC6-400C-ADA7-6829F9C89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A0B79-E5EE-40E6-9280-F73BFEF5B1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2991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97937275-07F5-4995-B45B-BE396D15D3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E2713A7-EAB7-4AA8-A2EC-AC0F59111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608C789-39EB-45D1-8DE5-D54DCF7C70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7AA9E-1F91-4F71-930E-F9AF978A622C}" type="datetimeFigureOut">
              <a:rPr lang="de-DE" smtClean="0"/>
              <a:t>30.11.2022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2BDFBDC-0E72-4F9D-B4E1-3BF1BB2C99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EFB1DE5-9778-45C3-9730-493B2E4820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1A0B79-E5EE-40E6-9280-F73BFEF5B1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6636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065F2514-E7C8-4DB7-B8C3-7E86529E2A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0947" y="137243"/>
            <a:ext cx="2099446" cy="1516924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108F533E-4193-495E-9BB1-116984627951}"/>
              </a:ext>
            </a:extLst>
          </p:cNvPr>
          <p:cNvSpPr txBox="1"/>
          <p:nvPr/>
        </p:nvSpPr>
        <p:spPr>
          <a:xfrm>
            <a:off x="0" y="1050042"/>
            <a:ext cx="3812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Förderverein für den Schachsport im</a:t>
            </a:r>
          </a:p>
          <a:p>
            <a:r>
              <a:rPr lang="de-DE" dirty="0"/>
              <a:t>Lübecker Schachverein von 1873 e.V.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8971DDF3-7AE8-465A-9B8B-AA30CA2BA080}"/>
              </a:ext>
            </a:extLst>
          </p:cNvPr>
          <p:cNvSpPr txBox="1"/>
          <p:nvPr/>
        </p:nvSpPr>
        <p:spPr>
          <a:xfrm>
            <a:off x="-1" y="2005904"/>
            <a:ext cx="571039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de-DE" sz="1400" dirty="0">
                <a:latin typeface="+mj-lt"/>
              </a:rPr>
              <a:t>Zweck des Fördervereins ist die Förderung eines der größten Schachvereine Norddeutschlands mit mehr als 210 Mitgliedern, die in elf Erwachsenen-, acht Jugend- und einer Frauenmannschaft am Spielbetrieb teilnehmen.  Die Spitzenteams des Lübecker Schachvereins von 1873 e.V. spielen in der Oberliga Nord, in der zweiten Frauenbundesliga und in der Jugendbundesliga.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615691E1-29A0-4AAF-B253-55440C387918}"/>
              </a:ext>
            </a:extLst>
          </p:cNvPr>
          <p:cNvSpPr txBox="1"/>
          <p:nvPr/>
        </p:nvSpPr>
        <p:spPr>
          <a:xfrm>
            <a:off x="79812" y="3484986"/>
            <a:ext cx="56305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>
                <a:latin typeface="+mj-lt"/>
              </a:rPr>
              <a:t>Zur Sicherstellung der zukünftigen Vereinstätigkeit freuen wir uns jederzeit über neue Fördermitglieder. </a:t>
            </a: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F084D0B2-9836-4A0E-9D19-B41E101764FF}"/>
              </a:ext>
            </a:extLst>
          </p:cNvPr>
          <p:cNvSpPr/>
          <p:nvPr/>
        </p:nvSpPr>
        <p:spPr>
          <a:xfrm rot="20006419">
            <a:off x="374953" y="4297505"/>
            <a:ext cx="1728000" cy="1728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latin typeface="Bahnschrift SemiLight" panose="020B0502040204020203" pitchFamily="34" charset="0"/>
              </a:rPr>
              <a:t>JETZT</a:t>
            </a:r>
          </a:p>
          <a:p>
            <a:pPr algn="ctr"/>
            <a:r>
              <a:rPr lang="de-DE" b="1" dirty="0">
                <a:latin typeface="Bahnschrift SemiLight" panose="020B0502040204020203" pitchFamily="34" charset="0"/>
              </a:rPr>
              <a:t>FÖRDER-</a:t>
            </a:r>
          </a:p>
          <a:p>
            <a:pPr algn="ctr"/>
            <a:r>
              <a:rPr lang="de-DE" b="1" dirty="0">
                <a:latin typeface="Bahnschrift SemiLight" panose="020B0502040204020203" pitchFamily="34" charset="0"/>
              </a:rPr>
              <a:t>MITGLIED</a:t>
            </a:r>
          </a:p>
          <a:p>
            <a:pPr algn="ctr"/>
            <a:r>
              <a:rPr lang="de-DE" b="1" dirty="0">
                <a:latin typeface="Bahnschrift SemiLight" panose="020B0502040204020203" pitchFamily="34" charset="0"/>
              </a:rPr>
              <a:t>WERDEN!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626D9582-ECB5-4376-A68A-7852FA2A3D5E}"/>
              </a:ext>
            </a:extLst>
          </p:cNvPr>
          <p:cNvSpPr txBox="1"/>
          <p:nvPr/>
        </p:nvSpPr>
        <p:spPr>
          <a:xfrm>
            <a:off x="1191394" y="6089815"/>
            <a:ext cx="33937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+mj-lt"/>
              </a:rPr>
              <a:t>Förderverein für den Schachsport im Lübecker Schachverein  </a:t>
            </a:r>
            <a:r>
              <a:rPr lang="de-DE" sz="1000" dirty="0" err="1">
                <a:latin typeface="+mj-lt"/>
              </a:rPr>
              <a:t>Moislinger</a:t>
            </a:r>
            <a:r>
              <a:rPr lang="de-DE" sz="1000" dirty="0">
                <a:latin typeface="+mj-lt"/>
              </a:rPr>
              <a:t> Allee 108 · 23558 Lübeck</a:t>
            </a:r>
          </a:p>
          <a:p>
            <a:r>
              <a:rPr lang="de-DE" sz="1000" dirty="0">
                <a:latin typeface="+mj-lt"/>
              </a:rPr>
              <a:t>Telefon +49 451 / 78003 · E-Mail Kooplsv1873@gmx.de</a:t>
            </a:r>
          </a:p>
          <a:p>
            <a:r>
              <a:rPr lang="de-DE" sz="1000" dirty="0">
                <a:latin typeface="+mj-lt"/>
              </a:rPr>
              <a:t>www.lsv1873.de 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89A3AD36-CBCD-4AED-BEF5-5ED1A4A10191}"/>
              </a:ext>
            </a:extLst>
          </p:cNvPr>
          <p:cNvSpPr txBox="1"/>
          <p:nvPr/>
        </p:nvSpPr>
        <p:spPr>
          <a:xfrm>
            <a:off x="7718141" y="281178"/>
            <a:ext cx="34308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>
                <a:latin typeface="+mj-lt"/>
              </a:rPr>
              <a:t>Antrag einer Fördermitgliedschaft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878F00CC-BBA5-40A0-875E-3BB09C307E19}"/>
              </a:ext>
            </a:extLst>
          </p:cNvPr>
          <p:cNvSpPr txBox="1"/>
          <p:nvPr/>
        </p:nvSpPr>
        <p:spPr>
          <a:xfrm rot="20388745">
            <a:off x="3634257" y="4872586"/>
            <a:ext cx="192617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>
                <a:latin typeface="+mj-lt"/>
              </a:rPr>
              <a:t>Den Antrag sowie weitere Informationen finden Sie hier: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80DE1966-3919-4BCB-A940-0E22AEB35086}"/>
              </a:ext>
            </a:extLst>
          </p:cNvPr>
          <p:cNvSpPr txBox="1"/>
          <p:nvPr/>
        </p:nvSpPr>
        <p:spPr>
          <a:xfrm>
            <a:off x="6605917" y="885601"/>
            <a:ext cx="5474229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de-DE" sz="1200" dirty="0">
                <a:latin typeface="+mj-lt"/>
              </a:rPr>
              <a:t>Hiermit beantrage ich die Mitgliedschaft im</a:t>
            </a:r>
          </a:p>
          <a:p>
            <a:pPr algn="just"/>
            <a:endParaRPr lang="de-DE" sz="1200" dirty="0">
              <a:latin typeface="+mj-lt"/>
            </a:endParaRPr>
          </a:p>
          <a:p>
            <a:pPr algn="just"/>
            <a:r>
              <a:rPr lang="de-DE" sz="1200" dirty="0">
                <a:latin typeface="+mj-lt"/>
              </a:rPr>
              <a:t>Förderverein für den Schachsport im Lübecker Schachverein von 1873 e.V.</a:t>
            </a:r>
          </a:p>
          <a:p>
            <a:pPr algn="just"/>
            <a:endParaRPr lang="de-DE" sz="1200" dirty="0">
              <a:latin typeface="+mj-lt"/>
            </a:endParaRPr>
          </a:p>
          <a:p>
            <a:pPr algn="just"/>
            <a:r>
              <a:rPr lang="de-DE" sz="1200" dirty="0">
                <a:latin typeface="+mj-lt"/>
              </a:rPr>
              <a:t>Name: ………………………………………………………………………..</a:t>
            </a:r>
          </a:p>
          <a:p>
            <a:pPr algn="just"/>
            <a:endParaRPr lang="de-DE" sz="1200" dirty="0">
              <a:latin typeface="+mj-lt"/>
            </a:endParaRPr>
          </a:p>
          <a:p>
            <a:pPr algn="just"/>
            <a:r>
              <a:rPr lang="de-DE" sz="1200" dirty="0">
                <a:latin typeface="+mj-lt"/>
              </a:rPr>
              <a:t>Vorname: </a:t>
            </a:r>
            <a:r>
              <a:rPr lang="de-DE" sz="1200" dirty="0"/>
              <a:t>…………………………………………………………………..</a:t>
            </a:r>
            <a:endParaRPr lang="de-DE" sz="1200" dirty="0">
              <a:latin typeface="+mj-lt"/>
            </a:endParaRPr>
          </a:p>
          <a:p>
            <a:pPr algn="just"/>
            <a:endParaRPr lang="de-DE" sz="1200" dirty="0">
              <a:latin typeface="+mj-lt"/>
            </a:endParaRPr>
          </a:p>
          <a:p>
            <a:pPr algn="just"/>
            <a:r>
              <a:rPr lang="de-DE" sz="1200" dirty="0">
                <a:latin typeface="+mj-lt"/>
              </a:rPr>
              <a:t>Anschrift: </a:t>
            </a:r>
            <a:r>
              <a:rPr lang="de-DE" sz="1200" dirty="0"/>
              <a:t>……………………………….…………………………………..</a:t>
            </a:r>
            <a:endParaRPr lang="de-DE" sz="1200" dirty="0">
              <a:latin typeface="+mj-lt"/>
            </a:endParaRPr>
          </a:p>
          <a:p>
            <a:pPr algn="just"/>
            <a:endParaRPr lang="de-DE" sz="1200" dirty="0">
              <a:latin typeface="+mj-lt"/>
            </a:endParaRPr>
          </a:p>
          <a:p>
            <a:pPr algn="just"/>
            <a:r>
              <a:rPr lang="de-DE" sz="1200" dirty="0">
                <a:latin typeface="+mj-lt"/>
              </a:rPr>
              <a:t>PLZ und Ort: </a:t>
            </a:r>
            <a:r>
              <a:rPr lang="de-DE" sz="1200" dirty="0"/>
              <a:t>…………………………..…………………………………..</a:t>
            </a:r>
            <a:endParaRPr lang="de-DE" sz="1200" dirty="0">
              <a:latin typeface="+mj-lt"/>
            </a:endParaRPr>
          </a:p>
          <a:p>
            <a:pPr algn="just"/>
            <a:endParaRPr lang="de-DE" sz="1200" dirty="0">
              <a:latin typeface="+mj-lt"/>
            </a:endParaRPr>
          </a:p>
          <a:p>
            <a:pPr algn="just"/>
            <a:r>
              <a:rPr lang="de-DE" sz="1200" dirty="0">
                <a:latin typeface="+mj-lt"/>
              </a:rPr>
              <a:t>Geburtsdatum: </a:t>
            </a:r>
            <a:r>
              <a:rPr lang="de-DE" sz="1200" dirty="0"/>
              <a:t>……………….…………………………………………..</a:t>
            </a:r>
            <a:endParaRPr lang="de-DE" sz="1200" dirty="0">
              <a:latin typeface="+mj-lt"/>
            </a:endParaRPr>
          </a:p>
          <a:p>
            <a:pPr algn="just"/>
            <a:endParaRPr lang="de-DE" sz="1200" dirty="0">
              <a:latin typeface="+mj-lt"/>
            </a:endParaRPr>
          </a:p>
          <a:p>
            <a:pPr algn="just"/>
            <a:r>
              <a:rPr lang="de-DE" sz="1200" dirty="0">
                <a:latin typeface="+mj-lt"/>
              </a:rPr>
              <a:t>Telefon:</a:t>
            </a:r>
            <a:r>
              <a:rPr lang="de-DE" sz="1200" dirty="0"/>
              <a:t> ………………………………..……………………………………..</a:t>
            </a:r>
            <a:endParaRPr lang="de-DE" sz="1200" dirty="0">
              <a:latin typeface="+mj-lt"/>
            </a:endParaRPr>
          </a:p>
          <a:p>
            <a:pPr algn="just"/>
            <a:endParaRPr lang="de-DE" sz="1200" dirty="0">
              <a:latin typeface="+mj-lt"/>
            </a:endParaRPr>
          </a:p>
          <a:p>
            <a:pPr algn="just"/>
            <a:r>
              <a:rPr lang="de-DE" sz="1200" dirty="0">
                <a:latin typeface="+mj-lt"/>
              </a:rPr>
              <a:t>E-Mail: </a:t>
            </a:r>
            <a:r>
              <a:rPr lang="de-DE" sz="1200" dirty="0"/>
              <a:t>………………………………………………………………………….</a:t>
            </a:r>
          </a:p>
          <a:p>
            <a:pPr algn="just"/>
            <a:endParaRPr lang="de-DE" sz="1200" dirty="0">
              <a:latin typeface="+mj-lt"/>
            </a:endParaRPr>
          </a:p>
          <a:p>
            <a:pPr algn="just"/>
            <a:endParaRPr lang="de-DE" sz="1200" dirty="0">
              <a:latin typeface="+mj-lt"/>
            </a:endParaRPr>
          </a:p>
          <a:p>
            <a:pPr algn="just"/>
            <a:r>
              <a:rPr lang="de-DE" sz="1200" dirty="0">
                <a:latin typeface="+mj-lt"/>
              </a:rPr>
              <a:t>Der monatliche Mitgliedsbeitrag beträgt EUR 1,00. Die Zahlung ist in bar, per Einzugsermächtigung oder Überweisung (IBAN DE73 2305 0101 0005 5092 78) möglich. </a:t>
            </a:r>
          </a:p>
          <a:p>
            <a:pPr algn="just"/>
            <a:endParaRPr lang="de-DE" sz="1200" dirty="0">
              <a:latin typeface="+mj-lt"/>
            </a:endParaRPr>
          </a:p>
          <a:p>
            <a:pPr algn="just"/>
            <a:endParaRPr lang="de-DE" sz="1200" dirty="0">
              <a:latin typeface="+mj-lt"/>
            </a:endParaRPr>
          </a:p>
          <a:p>
            <a:pPr algn="just"/>
            <a:r>
              <a:rPr lang="de-DE" sz="1200" dirty="0">
                <a:latin typeface="+mj-lt"/>
              </a:rPr>
              <a:t>Lübeck, den …………………....      Unterschrift: …………………….………………….</a:t>
            </a:r>
          </a:p>
          <a:p>
            <a:pPr algn="just"/>
            <a:endParaRPr lang="de-DE" sz="1200" dirty="0">
              <a:latin typeface="+mj-lt"/>
            </a:endParaRPr>
          </a:p>
          <a:p>
            <a:pPr algn="just"/>
            <a:endParaRPr lang="de-DE" sz="1200" dirty="0">
              <a:latin typeface="+mj-lt"/>
            </a:endParaRPr>
          </a:p>
          <a:p>
            <a:pPr algn="just"/>
            <a:r>
              <a:rPr lang="de-DE" sz="1200" b="1" dirty="0">
                <a:latin typeface="+mj-lt"/>
              </a:rPr>
              <a:t>Herzlichen Dank für Ihre Unterstützung!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C1B1E2CD-89DE-4729-914D-1826CDAEA6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0663" y="5334124"/>
            <a:ext cx="1421235" cy="1421235"/>
          </a:xfrm>
          <a:prstGeom prst="rect">
            <a:avLst/>
          </a:prstGeom>
        </p:spPr>
      </p:pic>
      <p:sp>
        <p:nvSpPr>
          <p:cNvPr id="14" name="Textfeld 13">
            <a:extLst>
              <a:ext uri="{FF2B5EF4-FFF2-40B4-BE49-F238E27FC236}">
                <a16:creationId xmlns:a16="http://schemas.microsoft.com/office/drawing/2014/main" id="{9D9CBDD2-8F8D-4E3A-984A-3A9B43EEB850}"/>
              </a:ext>
            </a:extLst>
          </p:cNvPr>
          <p:cNvSpPr txBox="1"/>
          <p:nvPr/>
        </p:nvSpPr>
        <p:spPr>
          <a:xfrm>
            <a:off x="6605939" y="6089815"/>
            <a:ext cx="33937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+mj-lt"/>
              </a:rPr>
              <a:t>Förderverein für den Schachsport im Lübecker Schachverein  </a:t>
            </a:r>
            <a:r>
              <a:rPr lang="de-DE" sz="1000" dirty="0" err="1">
                <a:latin typeface="+mj-lt"/>
              </a:rPr>
              <a:t>Moislinger</a:t>
            </a:r>
            <a:r>
              <a:rPr lang="de-DE" sz="1000" dirty="0">
                <a:latin typeface="+mj-lt"/>
              </a:rPr>
              <a:t> Allee 108 · 23558 Lübeck</a:t>
            </a:r>
          </a:p>
          <a:p>
            <a:r>
              <a:rPr lang="de-DE" sz="1000" dirty="0">
                <a:latin typeface="+mj-lt"/>
              </a:rPr>
              <a:t>Telefon +49 451 / 78003 · E-Mail Kooplsv1873@gmx.de</a:t>
            </a:r>
          </a:p>
          <a:p>
            <a:r>
              <a:rPr lang="de-DE" sz="1000" dirty="0">
                <a:latin typeface="+mj-lt"/>
              </a:rPr>
              <a:t>www.lsv1873.de </a:t>
            </a:r>
          </a:p>
        </p:txBody>
      </p:sp>
    </p:spTree>
    <p:extLst>
      <p:ext uri="{BB962C8B-B14F-4D97-AF65-F5344CB8AC3E}">
        <p14:creationId xmlns:p14="http://schemas.microsoft.com/office/powerpoint/2010/main" val="1377031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245</Words>
  <Application>Microsoft Office PowerPoint</Application>
  <PresentationFormat>Breitbild</PresentationFormat>
  <Paragraphs>42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Bahnschrift SemiLight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Bender-Ogica, Mike</dc:creator>
  <cp:lastModifiedBy>Bender-Ogica, Mike</cp:lastModifiedBy>
  <cp:revision>13</cp:revision>
  <cp:lastPrinted>2022-11-07T07:22:46Z</cp:lastPrinted>
  <dcterms:created xsi:type="dcterms:W3CDTF">2022-11-07T06:37:43Z</dcterms:created>
  <dcterms:modified xsi:type="dcterms:W3CDTF">2022-11-30T06:04:34Z</dcterms:modified>
</cp:coreProperties>
</file>